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73" r:id="rId4"/>
    <p:sldId id="264" r:id="rId5"/>
    <p:sldId id="265" r:id="rId6"/>
    <p:sldId id="263" r:id="rId7"/>
    <p:sldId id="280" r:id="rId8"/>
    <p:sldId id="281" r:id="rId9"/>
    <p:sldId id="282" r:id="rId10"/>
    <p:sldId id="283" r:id="rId11"/>
    <p:sldId id="262" r:id="rId12"/>
    <p:sldId id="266" r:id="rId13"/>
    <p:sldId id="275" r:id="rId14"/>
    <p:sldId id="257" r:id="rId15"/>
    <p:sldId id="258" r:id="rId16"/>
    <p:sldId id="259" r:id="rId17"/>
    <p:sldId id="279" r:id="rId18"/>
    <p:sldId id="260" r:id="rId19"/>
    <p:sldId id="261" r:id="rId20"/>
    <p:sldId id="270" r:id="rId21"/>
    <p:sldId id="269" r:id="rId22"/>
    <p:sldId id="268" r:id="rId23"/>
    <p:sldId id="276" r:id="rId24"/>
    <p:sldId id="267" r:id="rId25"/>
    <p:sldId id="278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F415-A2C6-124C-9887-7D3B9393BE35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12F95-AF46-EA43-A490-C3FC5901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Rube Goldberg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</a:t>
            </a:r>
            <a:r>
              <a:rPr lang="en-US" dirty="0" err="1"/>
              <a:t>xkcd</a:t>
            </a:r>
            <a:r>
              <a:rPr lang="en-US" dirty="0"/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xkcd.com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 err="1"/>
              <a:t>Atalassian</a:t>
            </a:r>
            <a:r>
              <a:rPr lang="en-US" dirty="0"/>
              <a:t>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C6837D64-70F1-CF4D-A324-115A251D4965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D9CF6971-8045-1447-BEBA-454A13F49978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7B533B-BCEA-D742-98A3-C7242B392E29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4D8A5E30-8752-B14C-80E2-E2C5D869409A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55249C30-AE30-F44D-81A4-9393895DE317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8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6762BEE2-3711-234A-8B68-F4F1A53009B2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13FF1F63-14D0-404F-8DFA-3238D39E9263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812598B7-D984-E84E-8EF8-BE4FCF5E54C0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D454D9A-D506-104D-B975-C6F6352AA8C4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10BDFFAB-66DA-BF44-927A-5687301E0569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993B8086-0D5B-DC49-98CA-0CE7CF302971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2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D80A-96DF-3149-B117-762A00B1CB92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learn-git-with-bitbucket-clou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F23D19-E0EE-844E-8186-709FEF7B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2F32-17FD-6746-80A4-F02B3191A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+mn-lt"/>
              </a:rPr>
              <a:t>Source Code Control using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git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5925-EDCA-264F-A753-059EC122B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4383-5771-574C-B5A2-BDDD7D21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3108" y="646917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A5935-A6BD-064C-8024-20780D9D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916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EE985-D6A4-1342-B92C-1AE641FF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70F6-D75D-B740-9A31-0B1798ADB60F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4D9A-D506-104D-B975-C6F6352AA8C4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81-4874-D64C-8C3E-423399B51E0B}" type="datetime3">
              <a:rPr lang="en-US" smtClean="0">
                <a:solidFill>
                  <a:schemeClr val="bg1"/>
                </a:solidFill>
              </a:rPr>
              <a:t>31 December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EFB-30ED-3941-A7E8-7C8371C32687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A5EE-EF78-BF4E-823E-1FFBFB8B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00B050"/>
                </a:solidFill>
              </a:rPr>
              <a:t>Good News! </a:t>
            </a:r>
            <a:r>
              <a:rPr lang="en-US" sz="4200" dirty="0"/>
              <a:t>Most of the time it is not complicated at all.</a:t>
            </a:r>
          </a:p>
        </p:txBody>
      </p:sp>
      <p:pic>
        <p:nvPicPr>
          <p:cNvPr id="9" name="Content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996B337-AC6B-DE4C-9B7A-68D942B9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6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1EB30-D025-D44B-8D5F-C962064E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03AF9-DEC8-0449-A1E4-6C1A610F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AE61E-ED50-C649-93FE-6DD2060D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FE334-38ED-144E-8B35-C7C35913BB6C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9301-4D30-0448-89F1-831DDDEC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clone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CC5A8-67EA-4F02-BFA5-5DD1094A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This command makes a copy of the remote repository stored on the server.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clone this directory in any place you like, as many times as you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 will be prepopulated with the directories that you need for this class.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D455737B-6430-CE45-9C1D-9762E4EC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12" y="1582136"/>
            <a:ext cx="7278283" cy="36937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FDFF3-EF27-2F40-91F6-359606CD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BC5AA-090A-0644-850F-D86DD34E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4B14-4BB0-7D42-AEF1-DB9C4A84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080D-E6E5-1142-9824-6FFF18E27B29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EF50-0F18-7446-9AA4-E8213E12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add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53AF69-9992-452F-A9F8-C8AC0C9D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add </a:t>
            </a:r>
            <a:r>
              <a:rPr lang="en-US" sz="2000" i="1" dirty="0">
                <a:solidFill>
                  <a:schemeClr val="bg1"/>
                </a:solidFill>
              </a:rPr>
              <a:t>file</a:t>
            </a:r>
            <a:r>
              <a:rPr lang="en-US" sz="2000" i="1" baseline="-25000" dirty="0">
                <a:solidFill>
                  <a:schemeClr val="bg1"/>
                </a:solidFill>
              </a:rPr>
              <a:t>1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2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3</a:t>
            </a:r>
            <a:r>
              <a:rPr lang="en-US" sz="2000" i="1" dirty="0">
                <a:solidFill>
                  <a:schemeClr val="bg1"/>
                </a:solidFill>
              </a:rPr>
              <a:t> 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Adds files to your repository and causes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to track changes to those files.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C3097-8171-364D-A0C1-DCA88F6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8" y="805892"/>
            <a:ext cx="7184908" cy="3664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5190C-9FC6-0B4E-9EBD-A8E3981A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DA1EB-9DC6-774B-8DCE-00A7B77E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005A5-4C58-034B-A2FC-C3936FF8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3C49-ACBB-A04E-8EF2-86EB2B427B95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08DBC-DC35-584B-8648-7B8E4F04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commit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1C5212-2283-4DF5-B341-151C38C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Issuing a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commit</a:t>
            </a:r>
            <a:r>
              <a:rPr lang="en-US" sz="2000" dirty="0">
                <a:solidFill>
                  <a:schemeClr val="bg1"/>
                </a:solidFill>
              </a:rPr>
              <a:t> sets a point in time (a version) of your file.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commit –am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msg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-a</a:t>
            </a:r>
            <a:r>
              <a:rPr lang="en-US" sz="2000" dirty="0">
                <a:solidFill>
                  <a:schemeClr val="bg1"/>
                </a:solidFill>
              </a:rPr>
              <a:t> means all files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-m</a:t>
            </a:r>
            <a:r>
              <a:rPr lang="en-US" sz="2000" dirty="0">
                <a:solidFill>
                  <a:schemeClr val="bg1"/>
                </a:solidFill>
              </a:rPr>
              <a:t> specifies a commit message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F288-E796-F245-AC7C-414386E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36" y="1614456"/>
            <a:ext cx="7115858" cy="3629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84302-0762-CA48-8FF0-5293CD1E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AB1B-FA01-7D48-97A4-8329417C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2600-AD54-F146-9B09-732BF374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1821-D0FF-BC4B-B2A1-925849B94D41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C45F-D971-B448-821F-43375B31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This should not be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671051-1177-4900-BD29-3C2CC687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commit message should describe what you did since the last commit.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will help you find a stable version when you mess things up!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33A5A8-A6FE-774F-98EA-FA42E7C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19" y="321733"/>
            <a:ext cx="4738581" cy="6214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2C5F-1358-214A-8789-030148C2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AEE4-DA0E-504E-9723-D0F2A5C0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B6F7F-4BB4-6E40-95DA-C762713B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3D77-C7BF-1F4E-A804-F090745891B0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1747D-6CF0-A846-8FD4-A6790162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12C246-C903-4C36-9479-8ABFD2EA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Sends your local changes to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It’s a common mistake to forget to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push</a:t>
            </a:r>
            <a:r>
              <a:rPr lang="en-US" sz="2000">
                <a:solidFill>
                  <a:schemeClr val="bg1"/>
                </a:solidFill>
              </a:rPr>
              <a:t>, but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If you do not push then we cannot grade your code.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A453BF9-255B-2C4F-90D0-AEA4678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36" y="1566001"/>
            <a:ext cx="7305879" cy="3725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8C7C5-6102-C143-B41F-4D517D2F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58D25-0487-AC4A-AE35-3F1ADD0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73CCA-E1FF-5848-B3C3-A3D5937C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7337-0236-8648-8E4B-5A65D058672F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EE5F4-A5AD-7646-A67F-472D0F14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pull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35E13-E40D-4DD3-8407-BD979F23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Brings your local repository up-to-date from the remote repository.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Will merge in changes that appear in the other branch (perhaps made by your collaborator).</a:t>
            </a:r>
          </a:p>
          <a:p>
            <a:r>
              <a:rPr lang="en-US" sz="1600">
                <a:solidFill>
                  <a:schemeClr val="bg1"/>
                </a:solidFill>
              </a:rPr>
              <a:t>There are many options that deal with tags, branches, and other details.</a:t>
            </a:r>
          </a:p>
          <a:p>
            <a:r>
              <a:rPr lang="en-US" sz="1600">
                <a:solidFill>
                  <a:schemeClr val="bg1"/>
                </a:solidFill>
              </a:rPr>
              <a:t>You are strongly advised at this point in your education to </a:t>
            </a:r>
            <a:r>
              <a:rPr lang="en-US" sz="1600" i="1">
                <a:solidFill>
                  <a:schemeClr val="bg1"/>
                </a:solidFill>
              </a:rPr>
              <a:t>keep it simple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64D1B0-7BCB-F94B-B74F-8CC0974A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01" y="1577825"/>
            <a:ext cx="7259510" cy="3702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DBA9-33BE-A845-80A1-90861B52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0F7D6-6835-8445-9A38-9C200349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EA1AB-3BC7-3247-8480-0C591D2F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FB1A-DB90-6E4B-B376-91947409BA3A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47B7-E29C-4443-8018-6E134E3FD46F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2E9D-EE2F-184E-AE11-1B8E9C92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6449-F84C-FE45-AC2B-FB86EB66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1900" dirty="0">
                <a:solidFill>
                  <a:schemeClr val="bg1"/>
                </a:solidFill>
              </a:rPr>
              <a:t> stores your repository as a sequence of commits: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Each commit created a new node.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These commits form a directed acyclic graph (DAG).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have a local development branch separate from the master branch.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D7D15-5A2F-DA46-9AAD-BC3361223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4650908" y="1571953"/>
            <a:ext cx="7193387" cy="37140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E76D5-A1F2-5949-BFA2-B8E079E9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600A-F284-724C-9BEA-D06318ED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D063D-30CD-834C-8AEB-943BB470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C718-32FE-8D4B-9EF1-017C7E3E6787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4AC5-04C3-CE42-9227-3B1A9208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4" y="731181"/>
            <a:ext cx="3723662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19A1-A63B-7645-BF38-4ED8DB33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Merging allows you to combine two or more branches.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Trivial changes will be automatically applied.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is not magic, and if there are conflicts </a:t>
            </a:r>
            <a:r>
              <a:rPr lang="en-US" sz="2000" i="1" dirty="0">
                <a:solidFill>
                  <a:schemeClr val="bg1"/>
                </a:solidFill>
              </a:rPr>
              <a:t>you</a:t>
            </a:r>
            <a:r>
              <a:rPr lang="en-US" sz="2000" dirty="0">
                <a:solidFill>
                  <a:schemeClr val="bg1"/>
                </a:solidFill>
              </a:rPr>
              <a:t> will have to resolve them.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8D351-E123-CE4F-8DE2-527518154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618" b="-1"/>
          <a:stretch/>
        </p:blipFill>
        <p:spPr>
          <a:xfrm>
            <a:off x="5297763" y="1529839"/>
            <a:ext cx="6250769" cy="36374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2BECA-4475-6E45-9B2A-151C5B2B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634C1-91D0-B043-8EA9-61BCFCA8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68E11-B0C7-B947-A9EF-C9270104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ACBE3-7A70-D648-A0AE-54B63E7B3BA4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4C8D-166B-9B4E-BDA0-112F7ADF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520365"/>
            <a:ext cx="3988676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--rebase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C1A54-8515-DA4B-A9F6-9825B4A9F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Brings in the history from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Applies them to your local respository.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42FE7C-70D6-4242-AEB2-DA8B6E0A7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910" y="1233004"/>
            <a:ext cx="7572398" cy="43919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C02E-D5FA-E041-A5AB-DC321C0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5DA03-9EB0-9349-9BCB-321E035E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B5A5F-8170-0F44-A9AD-698A6C05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F9402-B219-6143-8A35-C2E5498FD121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A8C8A5-4B5B-D348-9D11-113A444F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dirty="0"/>
              <a:t>Make it as simple as possible, but no simpler…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541744-1E0B-2440-9417-AC924A509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742950" indent="-457200"/>
            <a:r>
              <a:rPr lang="en-US" sz="2400" dirty="0"/>
              <a:t>Clone your repository on your virtual machine</a:t>
            </a:r>
          </a:p>
          <a:p>
            <a:pPr marL="742950" indent="-457200"/>
            <a:r>
              <a:rPr lang="en-US" sz="2400" dirty="0"/>
              <a:t>Clone your repository on </a:t>
            </a:r>
            <a:r>
              <a:rPr lang="en-US" sz="2400" dirty="0" err="1"/>
              <a:t>unix.ucsc.edu</a:t>
            </a:r>
            <a:endParaRPr lang="en-US" sz="2400" dirty="0"/>
          </a:p>
          <a:p>
            <a:pPr marL="742950" indent="-457200"/>
            <a:r>
              <a:rPr lang="en-US" sz="2400" dirty="0"/>
              <a:t>Clone is as many times as you like!</a:t>
            </a:r>
          </a:p>
          <a:p>
            <a:pPr marL="742950" indent="-457200"/>
            <a:r>
              <a:rPr lang="en-US" sz="2400" dirty="0"/>
              <a:t>Use git push and git pull to transfer files</a:t>
            </a:r>
          </a:p>
          <a:p>
            <a:endParaRPr lang="en-US" sz="2400" dirty="0"/>
          </a:p>
          <a:p>
            <a:r>
              <a:rPr lang="en-US" sz="2400" dirty="0"/>
              <a:t>Do no make things unnecessarily complicated.</a:t>
            </a:r>
          </a:p>
          <a:p>
            <a:pPr lvl="1"/>
            <a:r>
              <a:rPr lang="en-US" dirty="0"/>
              <a:t>Avoid FileZilla and programs like it.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B72B0D6-215F-C545-875E-35CC9981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B6597-0D62-E24A-A08C-DDED2DDC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639B9-1EF0-ED49-9699-C4507B8E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976BD-D4B6-944A-BF98-B168CFD8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03A5-97D6-CF4A-9F28-1FA1AA22E9EF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D470-DA76-5044-A6E7-0EC2ED1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07E-4EC4-804C-84C4-664BF86B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is a powerful but complex tool.</a:t>
            </a:r>
          </a:p>
          <a:p>
            <a:pPr lvl="1"/>
            <a:r>
              <a:rPr lang="en-US" dirty="0"/>
              <a:t>If you use it correctly, it will save you from many unpleasant situations.</a:t>
            </a:r>
          </a:p>
          <a:p>
            <a:pPr lvl="1"/>
            <a:r>
              <a:rPr lang="en-US" dirty="0">
                <a:latin typeface="Courier" pitchFamily="2" charset="0"/>
              </a:rPr>
              <a:t>git</a:t>
            </a:r>
            <a:r>
              <a:rPr lang="en-US" dirty="0"/>
              <a:t> tracks each commit, so you can always go back to a previous commit.</a:t>
            </a:r>
          </a:p>
          <a:p>
            <a:r>
              <a:rPr lang="en-US" sz="2400" dirty="0"/>
              <a:t>If you only use it to submit your assignments then you are missing the point and lose all the benefits. </a:t>
            </a:r>
          </a:p>
          <a:p>
            <a:r>
              <a:rPr lang="en-US" sz="2400" dirty="0"/>
              <a:t>Take the time to work through a tutorial:</a:t>
            </a:r>
          </a:p>
          <a:p>
            <a:pPr lvl="1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https://www.atlassian.com/git/tutorials/learn-git-with-bitbucket-cloud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EC643-6526-F143-8CD3-83C508CA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C7E2D-1570-044F-87A6-132CCFBB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B90E2D-8B69-0E43-8B44-DB25C70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CC1E-4CBB-8F4D-83A2-EBDD62086270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C6F9-FE75-8549-9829-C83700F3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really not that hard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—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But it can be if you try…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121B7-EBC5-9A4F-9841-CE6AE9ED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481753"/>
            <a:ext cx="4494551" cy="589449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8FE18-FF60-E34E-A893-99731F80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C697-D18E-7A4E-AD49-711C906B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CEAA1E-0036-6C4E-BB3D-42E06FF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3AE2-0EDA-7F48-A5CB-0473543FE79F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Finally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Commit </a:t>
            </a:r>
            <a:r>
              <a:rPr lang="en-US" sz="2000" i="1" dirty="0">
                <a:solidFill>
                  <a:schemeClr val="bg1"/>
                </a:solidFill>
              </a:rPr>
              <a:t>regularly</a:t>
            </a:r>
            <a:r>
              <a:rPr lang="en-US" sz="2000" dirty="0">
                <a:solidFill>
                  <a:schemeClr val="bg1"/>
                </a:solidFill>
              </a:rPr>
              <a:t>, and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00"/>
                </a:solidFill>
              </a:rPr>
              <a:t>Do not forget to push!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67FB-CFCD-9F43-8F8A-77869C0E957D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77C67-4424-6E48-808E-0615C5D4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Warning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4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can be complicated!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11D47-0663-5948-95AE-A6CBDC43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51" b="6630"/>
          <a:stretch/>
        </p:blipFill>
        <p:spPr>
          <a:xfrm>
            <a:off x="738256" y="2408970"/>
            <a:ext cx="10660389" cy="39976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190D-F4FC-7D47-BC0A-596250E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1AF9-8BB8-1940-A93C-9A3521F9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FD696-6C2F-D344-AE2B-88DA14F3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C785-F9A5-694F-A3BC-C1C87ABBE81B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2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2117-A0F5-2A4C-92A9-4C25A521F556}" type="datetime3">
              <a:rPr lang="en-US" smtClean="0"/>
              <a:t>31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606" y="496292"/>
            <a:ext cx="8379167" cy="58654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613A9-536E-044C-854E-2FA90199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76E77-076B-B442-AF65-05BB687C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FE851-5529-0343-9CC5-38637AD3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4F94-B189-6E49-92C5-6D12F7FA204B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35E69-2B26-894E-829A-E36535292C39}"/>
              </a:ext>
            </a:extLst>
          </p:cNvPr>
          <p:cNvSpPr txBox="1"/>
          <p:nvPr/>
        </p:nvSpPr>
        <p:spPr>
          <a:xfrm>
            <a:off x="7831776" y="3381496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may want to use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rsa</a:t>
            </a:r>
            <a:r>
              <a:rPr lang="en-US" dirty="0">
                <a:solidFill>
                  <a:schemeClr val="bg1"/>
                </a:solidFill>
              </a:rPr>
              <a:t>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182E17-5167-A04A-B0D4-940593D5376C}"/>
              </a:ext>
            </a:extLst>
          </p:cNvPr>
          <p:cNvCxnSpPr/>
          <p:nvPr/>
        </p:nvCxnSpPr>
        <p:spPr>
          <a:xfrm flipH="1" flipV="1">
            <a:off x="8021782" y="997527"/>
            <a:ext cx="1478478" cy="2369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0C73F-58C5-B54B-AFAA-D18BD6166DE9}" type="datetime3">
              <a:rPr lang="en-US" smtClean="0"/>
              <a:t>31 December 2020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22924E0-CD15-D147-A2F3-018F03C3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49" y="883415"/>
            <a:ext cx="8151336" cy="5091170"/>
          </a:xfrm>
        </p:spPr>
      </p:pic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DF20-8FF3-114C-80BC-A6D9B172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is RSA?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Public Key cryptography</a:t>
                </a:r>
              </a:p>
              <a:p>
                <a:pPr lvl="1"/>
                <a:r>
                  <a:rPr lang="en-US" sz="1800" dirty="0"/>
                  <a:t>There is a public key and a private key</a:t>
                </a:r>
              </a:p>
              <a:p>
                <a:r>
                  <a:rPr lang="en-US" sz="1800" dirty="0"/>
                  <a:t>Choose very large primes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 &amp;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 is a random prime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 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Encryption: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b="0" dirty="0"/>
              </a:p>
              <a:p>
                <a:r>
                  <a:rPr lang="en-US" sz="1800" dirty="0"/>
                  <a:t>Decryption: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9FFBB7D-58A2-B848-985F-C0B7A2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FDAC-E32B-CE4F-A59C-F8558FAF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372629"/>
            <a:ext cx="386749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D8A5E30-8752-B14C-80E2-E2C5D869409A}" type="datetime3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 December 2020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7E7CA-8DBD-574A-ADB0-1C1E5DC3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372629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3BFB-190A-554C-8137-C82A563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281189"/>
            <a:ext cx="548640" cy="548640"/>
          </a:xfrm>
          <a:prstGeom prst="ellipse">
            <a:avLst/>
          </a:prstGeom>
          <a:solidFill>
            <a:srgbClr val="3B434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88A4C3A-6967-DE49-BFD0-3142060B866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2872D-12CD-BD46-BDD1-63B6698C9805}"/>
              </a:ext>
            </a:extLst>
          </p:cNvPr>
          <p:cNvSpPr txBox="1"/>
          <p:nvPr/>
        </p:nvSpPr>
        <p:spPr>
          <a:xfrm>
            <a:off x="10429102" y="4811593"/>
            <a:ext cx="200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 </a:t>
            </a:r>
            <a:r>
              <a:rPr lang="en-US" dirty="0" err="1"/>
              <a:t>Rivest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8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5E30-8752-B14C-80E2-E2C5D869409A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4D9A-D506-104D-B975-C6F6352AA8C4}" type="datetime3">
              <a:rPr lang="en-US" smtClean="0"/>
              <a:t>31 December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1109</Words>
  <Application>Microsoft Macintosh PowerPoint</Application>
  <PresentationFormat>Widescreen</PresentationFormat>
  <Paragraphs>195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</vt:lpstr>
      <vt:lpstr>Office Theme</vt:lpstr>
      <vt:lpstr>Source Code Control using git</vt:lpstr>
      <vt:lpstr>What is git?</vt:lpstr>
      <vt:lpstr>Warning: git can be complicated!</vt:lpstr>
      <vt:lpstr>What is ssh?</vt:lpstr>
      <vt:lpstr>Create an ssh key</vt:lpstr>
      <vt:lpstr>ssh Public Key</vt:lpstr>
      <vt:lpstr>What is RSA?</vt:lpstr>
      <vt:lpstr>PowerPoint Presentation</vt:lpstr>
      <vt:lpstr>PowerPoint Presentation</vt:lpstr>
      <vt:lpstr>PowerPoint Presentation</vt:lpstr>
      <vt:lpstr>Source Code Control</vt:lpstr>
      <vt:lpstr>A little more about git</vt:lpstr>
      <vt:lpstr>Good News! Most of the time it is not complicated at all.</vt:lpstr>
      <vt:lpstr>git clone</vt:lpstr>
      <vt:lpstr>git add</vt:lpstr>
      <vt:lpstr>git commit</vt:lpstr>
      <vt:lpstr>This should not be you!</vt:lpstr>
      <vt:lpstr>git push</vt:lpstr>
      <vt:lpstr>git pull</vt:lpstr>
      <vt:lpstr>Branching</vt:lpstr>
      <vt:lpstr>git pull --merge</vt:lpstr>
      <vt:lpstr>git pull --rebase</vt:lpstr>
      <vt:lpstr>Make it as simple as possible, but no simpler…</vt:lpstr>
      <vt:lpstr>Summary</vt:lpstr>
      <vt:lpstr>It’s really not that hard —  But it can be if you try…</vt:lpstr>
      <vt:lpstr>Finally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Code Control using git</dc:title>
  <dc:creator>Darrell Long</dc:creator>
  <cp:lastModifiedBy>Darrell Long</cp:lastModifiedBy>
  <cp:revision>3</cp:revision>
  <dcterms:created xsi:type="dcterms:W3CDTF">2020-01-08T02:55:57Z</dcterms:created>
  <dcterms:modified xsi:type="dcterms:W3CDTF">2021-01-01T06:30:56Z</dcterms:modified>
</cp:coreProperties>
</file>